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FCCD-B460-4E98-8D7E-5DCEFB89352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90B4-8CFC-47D0-914E-5279F048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3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FCCD-B460-4E98-8D7E-5DCEFB89352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90B4-8CFC-47D0-914E-5279F048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6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FCCD-B460-4E98-8D7E-5DCEFB89352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90B4-8CFC-47D0-914E-5279F048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5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FCCD-B460-4E98-8D7E-5DCEFB89352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90B4-8CFC-47D0-914E-5279F048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FCCD-B460-4E98-8D7E-5DCEFB89352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90B4-8CFC-47D0-914E-5279F048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9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FCCD-B460-4E98-8D7E-5DCEFB89352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90B4-8CFC-47D0-914E-5279F048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6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FCCD-B460-4E98-8D7E-5DCEFB89352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90B4-8CFC-47D0-914E-5279F048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7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FCCD-B460-4E98-8D7E-5DCEFB89352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90B4-8CFC-47D0-914E-5279F048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4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FCCD-B460-4E98-8D7E-5DCEFB89352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90B4-8CFC-47D0-914E-5279F048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2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FCCD-B460-4E98-8D7E-5DCEFB89352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90B4-8CFC-47D0-914E-5279F048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6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FCCD-B460-4E98-8D7E-5DCEFB89352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90B4-8CFC-47D0-914E-5279F048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2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3FCCD-B460-4E98-8D7E-5DCEFB89352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D90B4-8CFC-47D0-914E-5279F048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0247" y="0"/>
            <a:ext cx="11445916" cy="683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4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915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5400" b="1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Matthew 5:3-10</a:t>
            </a:r>
            <a:r>
              <a:rPr lang="en-US" sz="54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(</a:t>
            </a:r>
            <a:r>
              <a:rPr lang="en-US" sz="48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the Beatitudes)</a:t>
            </a:r>
          </a:p>
          <a:p>
            <a:pPr lvl="0"/>
            <a:r>
              <a:rPr lang="en-US" sz="54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We are His agenda for change</a:t>
            </a:r>
            <a:r>
              <a:rPr lang="en-US" sz="54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.</a:t>
            </a:r>
          </a:p>
          <a:p>
            <a:pPr lvl="0"/>
            <a:endParaRPr lang="en-US" sz="44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lvl="0"/>
            <a:r>
              <a:rPr lang="en-US" sz="54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We need His perspective of what it means to </a:t>
            </a:r>
            <a:r>
              <a:rPr lang="en-US" sz="54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be blessed.</a:t>
            </a:r>
            <a:endParaRPr lang="en-US" sz="54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31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774"/>
            <a:ext cx="90678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000" b="1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Matthew </a:t>
            </a:r>
            <a:r>
              <a:rPr lang="en-US" sz="6000" b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6:19-34</a:t>
            </a:r>
          </a:p>
          <a:p>
            <a:pPr lvl="0"/>
            <a:endParaRPr lang="en-US" sz="60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lvl="0"/>
            <a:r>
              <a:rPr lang="en-US" sz="54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Verses 19-24 = Teaching about money and </a:t>
            </a:r>
            <a:r>
              <a:rPr lang="en-US" sz="54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possessions</a:t>
            </a:r>
          </a:p>
          <a:p>
            <a:pPr lvl="0"/>
            <a:endParaRPr lang="en-US" sz="44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lvl="0"/>
            <a:r>
              <a:rPr lang="en-US" sz="54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Verses 25-34 = Teaching about worry</a:t>
            </a:r>
          </a:p>
        </p:txBody>
      </p:sp>
    </p:spTree>
    <p:extLst>
      <p:ext uri="{BB962C8B-B14F-4D97-AF65-F5344CB8AC3E}">
        <p14:creationId xmlns:p14="http://schemas.microsoft.com/office/powerpoint/2010/main" val="27701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686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000" b="1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Two Treasuries</a:t>
            </a:r>
            <a:r>
              <a:rPr lang="en-US" sz="60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 (verses 19-21):</a:t>
            </a:r>
          </a:p>
          <a:p>
            <a:pPr lvl="0"/>
            <a:r>
              <a:rPr lang="en-US" sz="60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Earth = unsafe place for our </a:t>
            </a:r>
            <a:r>
              <a:rPr lang="en-US" sz="6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investments</a:t>
            </a:r>
          </a:p>
          <a:p>
            <a:pPr lvl="0"/>
            <a:endParaRPr lang="en-US" sz="60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lvl="0"/>
            <a:r>
              <a:rPr lang="en-US" sz="60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Heaven = safe place for investments</a:t>
            </a:r>
          </a:p>
        </p:txBody>
      </p:sp>
    </p:spTree>
    <p:extLst>
      <p:ext uri="{BB962C8B-B14F-4D97-AF65-F5344CB8AC3E}">
        <p14:creationId xmlns:p14="http://schemas.microsoft.com/office/powerpoint/2010/main" val="32462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279" y="0"/>
            <a:ext cx="898732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Two Perspectives or Visions </a:t>
            </a:r>
            <a:endParaRPr lang="en-US" sz="4800" b="1" dirty="0" smtClean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lvl="0"/>
            <a:endParaRPr lang="en-US" sz="4800" b="1" dirty="0" smtClean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lvl="0"/>
            <a:r>
              <a:rPr lang="en-US" sz="48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(</a:t>
            </a:r>
            <a:r>
              <a:rPr lang="en-US" sz="48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verses 22-23):</a:t>
            </a:r>
          </a:p>
          <a:p>
            <a:pPr lvl="0"/>
            <a:r>
              <a:rPr lang="en-US" sz="48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Temporal, physical life = outlook is dark with worry and </a:t>
            </a:r>
            <a:r>
              <a:rPr lang="en-US" sz="48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uncertainty</a:t>
            </a:r>
          </a:p>
          <a:p>
            <a:pPr lvl="0"/>
            <a:endParaRPr lang="en-US" sz="48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lvl="0"/>
            <a:r>
              <a:rPr lang="en-US" sz="48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Eternity = outlook is bright with peace and security</a:t>
            </a:r>
          </a:p>
        </p:txBody>
      </p:sp>
    </p:spTree>
    <p:extLst>
      <p:ext uri="{BB962C8B-B14F-4D97-AF65-F5344CB8AC3E}">
        <p14:creationId xmlns:p14="http://schemas.microsoft.com/office/powerpoint/2010/main" val="35521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6409"/>
            <a:ext cx="8839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400" b="1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Two Masters </a:t>
            </a:r>
            <a:r>
              <a:rPr lang="en-US" sz="54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(verse 24</a:t>
            </a:r>
            <a:r>
              <a:rPr lang="en-US" sz="54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):</a:t>
            </a:r>
          </a:p>
          <a:p>
            <a:pPr lvl="0"/>
            <a:endParaRPr lang="en-US" sz="54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lvl="0"/>
            <a:r>
              <a:rPr lang="en-US" sz="54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Money = run after material, temporal, worldly </a:t>
            </a:r>
            <a:r>
              <a:rPr lang="en-US" sz="54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things</a:t>
            </a:r>
          </a:p>
          <a:p>
            <a:pPr lvl="0"/>
            <a:endParaRPr lang="en-US" sz="54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lvl="0"/>
            <a:r>
              <a:rPr lang="en-US" sz="54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God = seek God’s kingdom and His righteousness</a:t>
            </a:r>
          </a:p>
        </p:txBody>
      </p:sp>
    </p:spTree>
    <p:extLst>
      <p:ext uri="{BB962C8B-B14F-4D97-AF65-F5344CB8AC3E}">
        <p14:creationId xmlns:p14="http://schemas.microsoft.com/office/powerpoint/2010/main" val="310051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9198"/>
            <a:ext cx="8915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400" b="1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Worry</a:t>
            </a:r>
            <a:r>
              <a:rPr lang="en-US" sz="54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 (verses 25-34):</a:t>
            </a:r>
          </a:p>
          <a:p>
            <a:r>
              <a:rPr lang="en-US" sz="54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Worry comes from unbelief or doubt about</a:t>
            </a:r>
            <a:r>
              <a:rPr lang="en-US" sz="54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:</a:t>
            </a:r>
          </a:p>
          <a:p>
            <a:endParaRPr lang="en-US" sz="54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r>
              <a:rPr lang="en-US" sz="54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1) God’s wisdom; 2) God’s love &amp; goodness; 3) God’s sovereignty</a:t>
            </a:r>
          </a:p>
          <a:p>
            <a:r>
              <a:rPr lang="en-US" sz="54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3929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4904"/>
            <a:ext cx="8534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400" b="1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Illustration and Application</a:t>
            </a:r>
            <a:r>
              <a:rPr lang="en-US" sz="54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:</a:t>
            </a:r>
          </a:p>
          <a:p>
            <a:pPr lvl="0"/>
            <a:r>
              <a:rPr lang="en-US" sz="54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endParaRPr lang="en-US" sz="54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r>
              <a:rPr lang="en-US" sz="54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Trust Him and </a:t>
            </a:r>
            <a:r>
              <a:rPr lang="en-US" sz="54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there is </a:t>
            </a:r>
            <a:r>
              <a:rPr lang="en-US" sz="54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nothing to worry about. Trust anything else and </a:t>
            </a:r>
            <a:r>
              <a:rPr lang="en-US" sz="54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there is </a:t>
            </a:r>
            <a:r>
              <a:rPr lang="en-US" sz="54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everything to worry about.</a:t>
            </a:r>
          </a:p>
        </p:txBody>
      </p:sp>
    </p:spTree>
    <p:extLst>
      <p:ext uri="{BB962C8B-B14F-4D97-AF65-F5344CB8AC3E}">
        <p14:creationId xmlns:p14="http://schemas.microsoft.com/office/powerpoint/2010/main" val="41175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168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Gonzales</dc:creator>
  <cp:lastModifiedBy>Brandon Gonzales</cp:lastModifiedBy>
  <cp:revision>3</cp:revision>
  <dcterms:created xsi:type="dcterms:W3CDTF">2017-08-10T20:47:52Z</dcterms:created>
  <dcterms:modified xsi:type="dcterms:W3CDTF">2017-08-10T21:53:22Z</dcterms:modified>
</cp:coreProperties>
</file>