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13"/>
  </p:handoutMasterIdLst>
  <p:sldIdLst>
    <p:sldId id="275" r:id="rId2"/>
    <p:sldId id="266" r:id="rId3"/>
    <p:sldId id="274" r:id="rId4"/>
    <p:sldId id="265" r:id="rId5"/>
    <p:sldId id="264" r:id="rId6"/>
    <p:sldId id="276" r:id="rId7"/>
    <p:sldId id="263" r:id="rId8"/>
    <p:sldId id="261" r:id="rId9"/>
    <p:sldId id="277" r:id="rId10"/>
    <p:sldId id="260" r:id="rId11"/>
    <p:sldId id="272" r:id="rId1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6708" autoAdjust="0"/>
    <p:restoredTop sz="94660"/>
  </p:normalViewPr>
  <p:slideViewPr>
    <p:cSldViewPr>
      <p:cViewPr varScale="1">
        <p:scale>
          <a:sx n="69" d="100"/>
          <a:sy n="69" d="100"/>
        </p:scale>
        <p:origin x="-922" y="-67"/>
      </p:cViewPr>
      <p:guideLst>
        <p:guide orient="horz" pos="2160"/>
        <p:guide pos="2880"/>
      </p:guideLst>
    </p:cSldViewPr>
  </p:slideViewPr>
  <p:notesTextViewPr>
    <p:cViewPr>
      <p:scale>
        <a:sx n="1" d="1"/>
        <a:sy n="1" d="1"/>
      </p:scale>
      <p:origin x="0" y="0"/>
    </p:cViewPr>
  </p:notesTextViewPr>
  <p:notesViewPr>
    <p:cSldViewPr>
      <p:cViewPr varScale="1">
        <p:scale>
          <a:sx n="52" d="100"/>
          <a:sy n="52" d="100"/>
        </p:scale>
        <p:origin x="-2726" y="-86"/>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D7910073-D988-471E-B969-1176B5A01D03}" type="datetimeFigureOut">
              <a:rPr lang="en-US" smtClean="0"/>
              <a:t>5/1/2016</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F658C2B9-BA49-4F1F-9893-EEE9E9FD3369}" type="slidenum">
              <a:rPr lang="en-US" smtClean="0"/>
              <a:t>‹#›</a:t>
            </a:fld>
            <a:endParaRPr lang="en-US"/>
          </a:p>
        </p:txBody>
      </p:sp>
    </p:spTree>
    <p:extLst>
      <p:ext uri="{BB962C8B-B14F-4D97-AF65-F5344CB8AC3E}">
        <p14:creationId xmlns:p14="http://schemas.microsoft.com/office/powerpoint/2010/main" val="4036861854"/>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2" cstate="print"/>
          <a:srcRect t="33333"/>
          <a:stretch>
            <a:fillRect/>
          </a:stretch>
        </p:blipFill>
        <p:spPr>
          <a:xfrm>
            <a:off x="0" y="0"/>
            <a:ext cx="9144000" cy="4572000"/>
          </a:xfrm>
          <a:prstGeom prst="rect">
            <a:avLst/>
          </a:prstGeom>
        </p:spPr>
      </p:pic>
      <p:sp>
        <p:nvSpPr>
          <p:cNvPr id="4" name="Date Placeholder 3"/>
          <p:cNvSpPr>
            <a:spLocks noGrp="1"/>
          </p:cNvSpPr>
          <p:nvPr>
            <p:ph type="dt" sz="half" idx="10"/>
          </p:nvPr>
        </p:nvSpPr>
        <p:spPr/>
        <p:txBody>
          <a:bodyPr/>
          <a:lstStyle/>
          <a:p>
            <a:fld id="{3C991772-AAC1-49E5-94FA-46B7C81C32FC}" type="datetimeFigureOut">
              <a:rPr lang="en-US" smtClean="0"/>
              <a:t>5/1/2016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86F0B15-99C3-46B4-872B-951FE503C44B}" type="slidenum">
              <a:rPr lang="en-US" smtClean="0"/>
              <a:t>‹#›</a:t>
            </a:fld>
            <a:endParaRPr lang="en-US" dirty="0"/>
          </a:p>
        </p:txBody>
      </p:sp>
      <p:sp>
        <p:nvSpPr>
          <p:cNvPr id="3" name="Subtitle 2"/>
          <p:cNvSpPr>
            <a:spLocks noGrp="1"/>
          </p:cNvSpPr>
          <p:nvPr>
            <p:ph type="subTitle" idx="1"/>
          </p:nvPr>
        </p:nvSpPr>
        <p:spPr>
          <a:xfrm>
            <a:off x="1219200" y="3886200"/>
            <a:ext cx="6400800" cy="1752600"/>
          </a:xfrm>
        </p:spPr>
        <p:txBody>
          <a:bodyPr>
            <a:normAutofit/>
          </a:bodyPr>
          <a:lstStyle>
            <a:lvl1pPr marL="0" indent="0" algn="ctr">
              <a:buNone/>
              <a:defRPr sz="1700"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685800" y="2007888"/>
            <a:ext cx="7772400" cy="1470025"/>
          </a:xfrm>
        </p:spPr>
        <p:txBody>
          <a:bodyPr/>
          <a:lstStyle>
            <a:lvl1pPr algn="ctr">
              <a:defRPr sz="3200"/>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C991772-AAC1-49E5-94FA-46B7C81C32FC}" type="datetimeFigureOut">
              <a:rPr lang="en-US" smtClean="0"/>
              <a:t>5/1/2016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86F0B15-99C3-46B4-872B-951FE503C44B}"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C991772-AAC1-49E5-94FA-46B7C81C32FC}" type="datetimeFigureOut">
              <a:rPr lang="en-US" smtClean="0"/>
              <a:t>5/1/2016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86F0B15-99C3-46B4-872B-951FE503C44B}"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4" name="Date Placeholder 3"/>
          <p:cNvSpPr>
            <a:spLocks noGrp="1"/>
          </p:cNvSpPr>
          <p:nvPr>
            <p:ph type="dt" sz="half" idx="10"/>
          </p:nvPr>
        </p:nvSpPr>
        <p:spPr/>
        <p:txBody>
          <a:bodyPr/>
          <a:lstStyle/>
          <a:p>
            <a:fld id="{3C991772-AAC1-49E5-94FA-46B7C81C32FC}" type="datetimeFigureOut">
              <a:rPr lang="en-US" smtClean="0"/>
              <a:t>5/1/2016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86F0B15-99C3-46B4-872B-951FE503C44B}" type="slidenum">
              <a:rPr lang="en-US" smtClean="0"/>
              <a:t>‹#›</a:t>
            </a:fld>
            <a:endParaRPr lang="en-US" dirty="0"/>
          </a:p>
        </p:txBody>
      </p:sp>
      <p:sp>
        <p:nvSpPr>
          <p:cNvPr id="8" name="Content Placeholder 7"/>
          <p:cNvSpPr>
            <a:spLocks noGrp="1"/>
          </p:cNvSpPr>
          <p:nvPr>
            <p:ph sz="quarter" idx="13"/>
          </p:nvPr>
        </p:nvSpPr>
        <p:spPr>
          <a:xfrm>
            <a:off x="609600" y="1600200"/>
            <a:ext cx="79248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600" y="4962525"/>
            <a:ext cx="7885113" cy="1362075"/>
          </a:xfrm>
        </p:spPr>
        <p:txBody>
          <a:bodyPr anchor="t"/>
          <a:lstStyle>
            <a:lvl1pPr algn="l">
              <a:defRPr sz="3200" b="0" i="0" cap="all" baseline="0"/>
            </a:lvl1pPr>
          </a:lstStyle>
          <a:p>
            <a:r>
              <a:rPr lang="en-US" smtClean="0"/>
              <a:t>Click to edit Master title style</a:t>
            </a:r>
            <a:endParaRPr lang="en-US" dirty="0"/>
          </a:p>
        </p:txBody>
      </p:sp>
      <p:sp>
        <p:nvSpPr>
          <p:cNvPr id="3" name="Text Placeholder 2"/>
          <p:cNvSpPr>
            <a:spLocks noGrp="1"/>
          </p:cNvSpPr>
          <p:nvPr>
            <p:ph type="body" idx="1"/>
          </p:nvPr>
        </p:nvSpPr>
        <p:spPr>
          <a:xfrm>
            <a:off x="609600" y="3462338"/>
            <a:ext cx="7885113" cy="1500187"/>
          </a:xfrm>
        </p:spPr>
        <p:txBody>
          <a:bodyPr anchor="b">
            <a:normAutofit/>
          </a:bodyPr>
          <a:lstStyle>
            <a:lvl1pPr marL="0" indent="0">
              <a:buNone/>
              <a:defRPr sz="1700" baseline="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C991772-AAC1-49E5-94FA-46B7C81C32FC}" type="datetimeFigureOut">
              <a:rPr lang="en-US" smtClean="0"/>
              <a:t>5/1/2016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86F0B15-99C3-46B4-872B-951FE503C44B}" type="slidenum">
              <a:rPr lang="en-US" smtClean="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1" name="Content Placeholder 10"/>
          <p:cNvSpPr>
            <a:spLocks noGrp="1"/>
          </p:cNvSpPr>
          <p:nvPr>
            <p:ph sz="quarter" idx="13"/>
          </p:nvPr>
        </p:nvSpPr>
        <p:spPr>
          <a:xfrm>
            <a:off x="609600" y="1600200"/>
            <a:ext cx="3733800" cy="4114800"/>
          </a:xfrm>
        </p:spPr>
        <p:txBody>
          <a:bodyPr/>
          <a:lstStyle>
            <a:lvl5pPr>
              <a:defRPr/>
            </a:lvl5pPr>
            <a:lvl6pPr>
              <a:buClr>
                <a:schemeClr val="tx2"/>
              </a:buClr>
              <a:buFont typeface="Arial" pitchFamily="34" charset="0"/>
              <a:buChar char="•"/>
              <a:defRPr/>
            </a:lvl6pPr>
            <a:lvl7pPr>
              <a:buClr>
                <a:schemeClr val="tx2"/>
              </a:buClr>
              <a:buFont typeface="Arial" pitchFamily="34" charset="0"/>
              <a:buChar char="•"/>
              <a:defRPr/>
            </a:lvl7pPr>
            <a:lvl8pPr>
              <a:buClr>
                <a:schemeClr val="tx2"/>
              </a:buClr>
              <a:buFont typeface="Arial" pitchFamily="34" charset="0"/>
              <a:buChar char="•"/>
              <a:defRPr/>
            </a:lvl8pPr>
            <a:lvl9pPr>
              <a:buClr>
                <a:schemeClr val="tx2"/>
              </a:buCl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3" name="Content Placeholder 12"/>
          <p:cNvSpPr>
            <a:spLocks noGrp="1"/>
          </p:cNvSpPr>
          <p:nvPr>
            <p:ph sz="quarter" idx="14"/>
          </p:nvPr>
        </p:nvSpPr>
        <p:spPr>
          <a:xfrm>
            <a:off x="4800600" y="1600200"/>
            <a:ext cx="3733800" cy="41148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5" name="Date Placeholder 4"/>
          <p:cNvSpPr>
            <a:spLocks noGrp="1"/>
          </p:cNvSpPr>
          <p:nvPr>
            <p:ph type="dt" sz="half" idx="10"/>
          </p:nvPr>
        </p:nvSpPr>
        <p:spPr/>
        <p:txBody>
          <a:bodyPr/>
          <a:lstStyle/>
          <a:p>
            <a:fld id="{3C991772-AAC1-49E5-94FA-46B7C81C32FC}" type="datetimeFigureOut">
              <a:rPr lang="en-US" smtClean="0"/>
              <a:t>5/1/2016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86F0B15-99C3-46B4-872B-951FE503C44B}"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3" name="Content Placeholder 12"/>
          <p:cNvSpPr>
            <a:spLocks noGrp="1"/>
          </p:cNvSpPr>
          <p:nvPr>
            <p:ph sz="quarter" idx="14"/>
          </p:nvPr>
        </p:nvSpPr>
        <p:spPr>
          <a:xfrm>
            <a:off x="4800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1" name="Content Placeholder 10"/>
          <p:cNvSpPr>
            <a:spLocks noGrp="1"/>
          </p:cNvSpPr>
          <p:nvPr>
            <p:ph sz="quarter" idx="13"/>
          </p:nvPr>
        </p:nvSpPr>
        <p:spPr>
          <a:xfrm>
            <a:off x="609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 name="Title 1"/>
          <p:cNvSpPr>
            <a:spLocks noGrp="1"/>
          </p:cNvSpPr>
          <p:nvPr>
            <p:ph type="title"/>
          </p:nvPr>
        </p:nvSpPr>
        <p:spPr>
          <a:xfrm>
            <a:off x="609600" y="274638"/>
            <a:ext cx="7924800" cy="11430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09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800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3C991772-AAC1-49E5-94FA-46B7C81C32FC}" type="datetimeFigureOut">
              <a:rPr lang="en-US" smtClean="0"/>
              <a:t>5/1/2016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586F0B15-99C3-46B4-872B-951FE503C44B}"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3C991772-AAC1-49E5-94FA-46B7C81C32FC}" type="datetimeFigureOut">
              <a:rPr lang="en-US" smtClean="0"/>
              <a:t>5/1/2016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586F0B15-99C3-46B4-872B-951FE503C44B}"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C991772-AAC1-49E5-94FA-46B7C81C32FC}" type="datetimeFigureOut">
              <a:rPr lang="en-US" smtClean="0"/>
              <a:t>5/1/2016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586F0B15-99C3-46B4-872B-951FE503C44B}"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Content Placeholder 8"/>
          <p:cNvSpPr>
            <a:spLocks noGrp="1"/>
          </p:cNvSpPr>
          <p:nvPr>
            <p:ph sz="quarter" idx="13"/>
          </p:nvPr>
        </p:nvSpPr>
        <p:spPr>
          <a:xfrm>
            <a:off x="3962400" y="1447800"/>
            <a:ext cx="4648200" cy="4267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1"/>
          <p:cNvSpPr>
            <a:spLocks noGrp="1"/>
          </p:cNvSpPr>
          <p:nvPr>
            <p:ph type="title"/>
          </p:nvPr>
        </p:nvSpPr>
        <p:spPr>
          <a:xfrm>
            <a:off x="612648" y="1447800"/>
            <a:ext cx="2971800" cy="1097280"/>
          </a:xfrm>
        </p:spPr>
        <p:txBody>
          <a:bodyPr anchor="b"/>
          <a:lstStyle>
            <a:lvl1pPr algn="l">
              <a:defRPr sz="1800" b="0" i="0" cap="none" baseline="0">
                <a:solidFill>
                  <a:schemeClr val="tx2"/>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612648" y="2547891"/>
            <a:ext cx="2971800" cy="3167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C991772-AAC1-49E5-94FA-46B7C81C32FC}" type="datetimeFigureOut">
              <a:rPr lang="en-US" smtClean="0"/>
              <a:t>5/1/2016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86F0B15-99C3-46B4-872B-951FE503C44B}" type="slidenum">
              <a:rPr lang="en-US" smtClean="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pic>
        <p:nvPicPr>
          <p:cNvPr id="11" name="Picture 10" descr="horizon.png"/>
          <p:cNvPicPr>
            <a:picLocks noChangeAspect="1"/>
          </p:cNvPicPr>
          <p:nvPr/>
        </p:nvPicPr>
        <p:blipFill>
          <a:blip r:embed="rId2" cstate="print"/>
          <a:stretch>
            <a:fillRect/>
          </a:stretch>
        </p:blipFill>
        <p:spPr>
          <a:xfrm>
            <a:off x="0" y="0"/>
            <a:ext cx="9144000" cy="6858000"/>
          </a:xfrm>
          <a:prstGeom prst="rect">
            <a:avLst/>
          </a:prstGeom>
        </p:spPr>
      </p:pic>
      <p:sp>
        <p:nvSpPr>
          <p:cNvPr id="2" name="Title 1"/>
          <p:cNvSpPr>
            <a:spLocks noGrp="1"/>
          </p:cNvSpPr>
          <p:nvPr>
            <p:ph type="title"/>
          </p:nvPr>
        </p:nvSpPr>
        <p:spPr>
          <a:xfrm>
            <a:off x="609600" y="1447800"/>
            <a:ext cx="2971800" cy="1097280"/>
          </a:xfrm>
        </p:spPr>
        <p:txBody>
          <a:bodyPr anchor="b"/>
          <a:lstStyle>
            <a:lvl1pPr algn="l">
              <a:defRPr sz="1800" b="0" i="0" cap="none" baseline="0">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4657344" y="1447800"/>
            <a:ext cx="3419856" cy="3474720"/>
          </a:xfrm>
          <a:custGeom>
            <a:avLst/>
            <a:gdLst>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74450 w 3419856"/>
              <a:gd name="connsiteY9" fmla="*/ 3429000 h 3429000"/>
              <a:gd name="connsiteX10" fmla="*/ 21806 w 3419856"/>
              <a:gd name="connsiteY10" fmla="*/ 3407194 h 3429000"/>
              <a:gd name="connsiteX11" fmla="*/ 0 w 3419856"/>
              <a:gd name="connsiteY11" fmla="*/ 3354550 h 3429000"/>
              <a:gd name="connsiteX12" fmla="*/ 0 w 3419856"/>
              <a:gd name="connsiteY12" fmla="*/ 74450 h 3429000"/>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21806 w 3419856"/>
              <a:gd name="connsiteY9" fmla="*/ 3407194 h 3429000"/>
              <a:gd name="connsiteX10" fmla="*/ 0 w 3419856"/>
              <a:gd name="connsiteY10" fmla="*/ 3354550 h 3429000"/>
              <a:gd name="connsiteX11" fmla="*/ 0 w 3419856"/>
              <a:gd name="connsiteY11" fmla="*/ 74450 h 3429000"/>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8026"/>
              <a:gd name="connsiteY0" fmla="*/ 74450 h 3910007"/>
              <a:gd name="connsiteX1" fmla="*/ 21806 w 3968026"/>
              <a:gd name="connsiteY1" fmla="*/ 21806 h 3910007"/>
              <a:gd name="connsiteX2" fmla="*/ 74450 w 3968026"/>
              <a:gd name="connsiteY2" fmla="*/ 0 h 3910007"/>
              <a:gd name="connsiteX3" fmla="*/ 3345406 w 3968026"/>
              <a:gd name="connsiteY3" fmla="*/ 0 h 3910007"/>
              <a:gd name="connsiteX4" fmla="*/ 3398050 w 3968026"/>
              <a:gd name="connsiteY4" fmla="*/ 21806 h 3910007"/>
              <a:gd name="connsiteX5" fmla="*/ 3419856 w 3968026"/>
              <a:gd name="connsiteY5" fmla="*/ 74450 h 3910007"/>
              <a:gd name="connsiteX6" fmla="*/ 3419856 w 3968026"/>
              <a:gd name="connsiteY6" fmla="*/ 3354550 h 3910007"/>
              <a:gd name="connsiteX7" fmla="*/ 3398050 w 3968026"/>
              <a:gd name="connsiteY7" fmla="*/ 3407194 h 3910007"/>
              <a:gd name="connsiteX8" fmla="*/ 0 w 3968026"/>
              <a:gd name="connsiteY8" fmla="*/ 3354550 h 3910007"/>
              <a:gd name="connsiteX9" fmla="*/ 0 w 3968026"/>
              <a:gd name="connsiteY9" fmla="*/ 74450 h 3910007"/>
              <a:gd name="connsiteX0" fmla="*/ 0 w 3419856"/>
              <a:gd name="connsiteY0" fmla="*/ 74450 h 3901233"/>
              <a:gd name="connsiteX1" fmla="*/ 21806 w 3419856"/>
              <a:gd name="connsiteY1" fmla="*/ 21806 h 3901233"/>
              <a:gd name="connsiteX2" fmla="*/ 74450 w 3419856"/>
              <a:gd name="connsiteY2" fmla="*/ 0 h 3901233"/>
              <a:gd name="connsiteX3" fmla="*/ 3345406 w 3419856"/>
              <a:gd name="connsiteY3" fmla="*/ 0 h 3901233"/>
              <a:gd name="connsiteX4" fmla="*/ 3398050 w 3419856"/>
              <a:gd name="connsiteY4" fmla="*/ 21806 h 3901233"/>
              <a:gd name="connsiteX5" fmla="*/ 3419856 w 3419856"/>
              <a:gd name="connsiteY5" fmla="*/ 74450 h 3901233"/>
              <a:gd name="connsiteX6" fmla="*/ 3419856 w 3419856"/>
              <a:gd name="connsiteY6" fmla="*/ 3354550 h 3901233"/>
              <a:gd name="connsiteX7" fmla="*/ 0 w 3419856"/>
              <a:gd name="connsiteY7" fmla="*/ 3354550 h 3901233"/>
              <a:gd name="connsiteX8" fmla="*/ 0 w 3419856"/>
              <a:gd name="connsiteY8" fmla="*/ 74450 h 3901233"/>
              <a:gd name="connsiteX0" fmla="*/ 0 w 3419856"/>
              <a:gd name="connsiteY0" fmla="*/ 74450 h 3354550"/>
              <a:gd name="connsiteX1" fmla="*/ 21806 w 3419856"/>
              <a:gd name="connsiteY1" fmla="*/ 21806 h 3354550"/>
              <a:gd name="connsiteX2" fmla="*/ 74450 w 3419856"/>
              <a:gd name="connsiteY2" fmla="*/ 0 h 3354550"/>
              <a:gd name="connsiteX3" fmla="*/ 3345406 w 3419856"/>
              <a:gd name="connsiteY3" fmla="*/ 0 h 3354550"/>
              <a:gd name="connsiteX4" fmla="*/ 3398050 w 3419856"/>
              <a:gd name="connsiteY4" fmla="*/ 21806 h 3354550"/>
              <a:gd name="connsiteX5" fmla="*/ 3419856 w 3419856"/>
              <a:gd name="connsiteY5" fmla="*/ 74450 h 3354550"/>
              <a:gd name="connsiteX6" fmla="*/ 3419856 w 3419856"/>
              <a:gd name="connsiteY6" fmla="*/ 3354550 h 3354550"/>
              <a:gd name="connsiteX7" fmla="*/ 0 w 3419856"/>
              <a:gd name="connsiteY7" fmla="*/ 3354550 h 3354550"/>
              <a:gd name="connsiteX8" fmla="*/ 0 w 3419856"/>
              <a:gd name="connsiteY8" fmla="*/ 74450 h 3354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419856" h="3354550">
                <a:moveTo>
                  <a:pt x="0" y="74450"/>
                </a:moveTo>
                <a:cubicBezTo>
                  <a:pt x="0" y="54705"/>
                  <a:pt x="7844" y="35768"/>
                  <a:pt x="21806" y="21806"/>
                </a:cubicBezTo>
                <a:cubicBezTo>
                  <a:pt x="35768" y="7844"/>
                  <a:pt x="54705" y="0"/>
                  <a:pt x="74450" y="0"/>
                </a:cubicBezTo>
                <a:lnTo>
                  <a:pt x="3345406" y="0"/>
                </a:lnTo>
                <a:cubicBezTo>
                  <a:pt x="3365151" y="0"/>
                  <a:pt x="3384088" y="7844"/>
                  <a:pt x="3398050" y="21806"/>
                </a:cubicBezTo>
                <a:cubicBezTo>
                  <a:pt x="3412012" y="35768"/>
                  <a:pt x="3419856" y="54705"/>
                  <a:pt x="3419856" y="74450"/>
                </a:cubicBezTo>
                <a:lnTo>
                  <a:pt x="3419856" y="3354550"/>
                </a:lnTo>
                <a:lnTo>
                  <a:pt x="0" y="3354550"/>
                </a:lnTo>
                <a:lnTo>
                  <a:pt x="0" y="74450"/>
                </a:lnTo>
                <a:close/>
              </a:path>
            </a:pathLst>
          </a:custGeom>
        </p:spPr>
        <p:txBody>
          <a:bodyPr>
            <a:normAutofit/>
          </a:bodyPr>
          <a:lstStyle>
            <a:lvl1pPr marL="0" indent="0" algn="ctr">
              <a:buNone/>
              <a:defRPr sz="2000" baseline="0">
                <a:solidFill>
                  <a:schemeClr val="tx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609600" y="2547890"/>
            <a:ext cx="2971800" cy="2405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C991772-AAC1-49E5-94FA-46B7C81C32FC}" type="datetimeFigureOut">
              <a:rPr lang="en-US" smtClean="0"/>
              <a:t>5/1/2016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86F0B15-99C3-46B4-872B-951FE503C44B}"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13" cstate="print"/>
          <a:stretch>
            <a:fillRect/>
          </a:stretch>
        </p:blipFill>
        <p:spPr>
          <a:xfrm>
            <a:off x="0" y="0"/>
            <a:ext cx="9144000" cy="6858000"/>
          </a:xfrm>
          <a:prstGeom prst="rect">
            <a:avLst/>
          </a:prstGeom>
        </p:spPr>
      </p:pic>
      <p:sp>
        <p:nvSpPr>
          <p:cNvPr id="2" name="Title Placeholder 1"/>
          <p:cNvSpPr>
            <a:spLocks noGrp="1"/>
          </p:cNvSpPr>
          <p:nvPr>
            <p:ph type="title"/>
          </p:nvPr>
        </p:nvSpPr>
        <p:spPr>
          <a:xfrm>
            <a:off x="609600" y="274638"/>
            <a:ext cx="7924800" cy="1143000"/>
          </a:xfrm>
          <a:prstGeom prst="rect">
            <a:avLst/>
          </a:prstGeom>
        </p:spPr>
        <p:txBody>
          <a:bodyPr vert="horz" lIns="91440" tIns="45720" rIns="91440" bIns="45720" rtlCol="0" anchor="b"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609600" y="1600200"/>
            <a:ext cx="7924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5715000" y="6356350"/>
            <a:ext cx="1524000" cy="365125"/>
          </a:xfrm>
          <a:prstGeom prst="rect">
            <a:avLst/>
          </a:prstGeom>
        </p:spPr>
        <p:txBody>
          <a:bodyPr vert="horz" lIns="91440" tIns="45720" rIns="91440" bIns="45720" rtlCol="0" anchor="ctr"/>
          <a:lstStyle>
            <a:lvl1pPr algn="r">
              <a:defRPr sz="1000" strike="noStrike" spc="60" baseline="0">
                <a:solidFill>
                  <a:schemeClr val="tx1"/>
                </a:solidFill>
              </a:defRPr>
            </a:lvl1pPr>
          </a:lstStyle>
          <a:p>
            <a:fld id="{3C991772-AAC1-49E5-94FA-46B7C81C32FC}" type="datetimeFigureOut">
              <a:rPr lang="en-US" smtClean="0"/>
              <a:t>5/1/2016</a:t>
            </a:fld>
            <a:endParaRPr lang="en-US" dirty="0"/>
          </a:p>
        </p:txBody>
      </p:sp>
      <p:sp>
        <p:nvSpPr>
          <p:cNvPr id="5" name="Footer Placeholder 4"/>
          <p:cNvSpPr>
            <a:spLocks noGrp="1"/>
          </p:cNvSpPr>
          <p:nvPr>
            <p:ph type="ftr" sz="quarter" idx="3"/>
          </p:nvPr>
        </p:nvSpPr>
        <p:spPr>
          <a:xfrm>
            <a:off x="609600" y="6356350"/>
            <a:ext cx="2895600" cy="365125"/>
          </a:xfrm>
          <a:prstGeom prst="rect">
            <a:avLst/>
          </a:prstGeom>
        </p:spPr>
        <p:txBody>
          <a:bodyPr vert="horz" lIns="91440" tIns="45720" rIns="91440" bIns="45720" rtlCol="0" anchor="ctr"/>
          <a:lstStyle>
            <a:lvl1pPr algn="l">
              <a:defRPr sz="1000" cap="all" spc="60" baseline="0">
                <a:solidFill>
                  <a:schemeClr val="tx1"/>
                </a:solidFill>
              </a:defRPr>
            </a:lvl1pPr>
          </a:lstStyle>
          <a:p>
            <a:endParaRPr lang="en-US" dirty="0"/>
          </a:p>
        </p:txBody>
      </p:sp>
      <p:sp>
        <p:nvSpPr>
          <p:cNvPr id="6" name="Slide Number Placeholder 5"/>
          <p:cNvSpPr>
            <a:spLocks noGrp="1"/>
          </p:cNvSpPr>
          <p:nvPr>
            <p:ph type="sldNum" sz="quarter" idx="4"/>
          </p:nvPr>
        </p:nvSpPr>
        <p:spPr>
          <a:xfrm>
            <a:off x="7543800" y="6356350"/>
            <a:ext cx="990600" cy="365125"/>
          </a:xfrm>
          <a:prstGeom prst="rect">
            <a:avLst/>
          </a:prstGeom>
        </p:spPr>
        <p:txBody>
          <a:bodyPr vert="horz" lIns="91440" tIns="45720" rIns="91440" bIns="45720" rtlCol="0" anchor="ctr"/>
          <a:lstStyle>
            <a:lvl1pPr algn="r">
              <a:defRPr sz="1100" baseline="0">
                <a:solidFill>
                  <a:schemeClr val="tx1"/>
                </a:solidFill>
              </a:defRPr>
            </a:lvl1pPr>
          </a:lstStyle>
          <a:p>
            <a:fld id="{586F0B15-99C3-46B4-872B-951FE503C44B}" type="slidenum">
              <a:rPr lang="en-US" smtClean="0"/>
              <a:t>‹#›</a:t>
            </a:fld>
            <a:endParaRPr lang="en-US" dirty="0"/>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3000" kern="1200" cap="all" spc="50"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1pPr>
      <a:lvl2pPr marL="742950" indent="-28575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2pPr>
      <a:lvl3pPr marL="1143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3pPr>
      <a:lvl4pPr marL="1600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4pPr>
      <a:lvl5pPr marL="20574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5pPr>
      <a:lvl6pPr marL="25146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6pPr>
      <a:lvl7pPr marL="29718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7pPr>
      <a:lvl8pPr marL="3429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8pPr>
      <a:lvl9pPr marL="3886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www.biblegateway.com/passage/?version=NLT&amp;search=2%20Corinthians%2010#fen-NLT-28936a"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2590800"/>
            <a:ext cx="9144000" cy="1569660"/>
          </a:xfrm>
          <a:prstGeom prst="rect">
            <a:avLst/>
          </a:prstGeom>
          <a:noFill/>
        </p:spPr>
        <p:txBody>
          <a:bodyPr wrap="square" rtlCol="0">
            <a:spAutoFit/>
          </a:bodyPr>
          <a:lstStyle/>
          <a:p>
            <a:pPr algn="ctr"/>
            <a:r>
              <a:rPr lang="en-US" sz="9600" dirty="0" smtClean="0"/>
              <a:t>Build on the Rock</a:t>
            </a:r>
            <a:endParaRPr lang="en-US" sz="9600" dirty="0"/>
          </a:p>
        </p:txBody>
      </p:sp>
    </p:spTree>
    <p:extLst>
      <p:ext uri="{BB962C8B-B14F-4D97-AF65-F5344CB8AC3E}">
        <p14:creationId xmlns:p14="http://schemas.microsoft.com/office/powerpoint/2010/main" val="353762940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44000" cy="3170099"/>
          </a:xfrm>
          <a:prstGeom prst="rect">
            <a:avLst/>
          </a:prstGeom>
          <a:noFill/>
        </p:spPr>
        <p:txBody>
          <a:bodyPr wrap="square" rtlCol="0">
            <a:spAutoFit/>
          </a:bodyPr>
          <a:lstStyle/>
          <a:p>
            <a:r>
              <a:rPr lang="en-US" sz="4000" dirty="0" smtClean="0"/>
              <a:t>"He </a:t>
            </a:r>
            <a:r>
              <a:rPr lang="en-US" sz="4000" dirty="0"/>
              <a:t>who loves father or mother more than Me is not worthy of Me; and he who loves son or daughter more than Me is not worthy of Me. "And he who does not take his cross and follow after Me is not worthy of Me. </a:t>
            </a:r>
            <a:r>
              <a:rPr lang="en-US" sz="4000" dirty="0" smtClean="0"/>
              <a:t> </a:t>
            </a:r>
            <a:r>
              <a:rPr lang="en-US" sz="4000" dirty="0" smtClean="0">
                <a:solidFill>
                  <a:srgbClr val="FFFFFF"/>
                </a:solidFill>
              </a:rPr>
              <a:t>Matthew </a:t>
            </a:r>
            <a:r>
              <a:rPr lang="en-US" sz="4000" dirty="0">
                <a:solidFill>
                  <a:srgbClr val="FFFFFF"/>
                </a:solidFill>
              </a:rPr>
              <a:t>10:37-38 </a:t>
            </a:r>
            <a:endParaRPr lang="en-US" sz="4000" dirty="0"/>
          </a:p>
        </p:txBody>
      </p:sp>
    </p:spTree>
    <p:extLst>
      <p:ext uri="{BB962C8B-B14F-4D97-AF65-F5344CB8AC3E}">
        <p14:creationId xmlns:p14="http://schemas.microsoft.com/office/powerpoint/2010/main" val="30167409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0"/>
            <a:ext cx="9144000" cy="4708981"/>
          </a:xfrm>
          <a:prstGeom prst="rect">
            <a:avLst/>
          </a:prstGeom>
          <a:noFill/>
        </p:spPr>
        <p:txBody>
          <a:bodyPr wrap="square" rtlCol="0">
            <a:spAutoFit/>
          </a:bodyPr>
          <a:lstStyle/>
          <a:p>
            <a:r>
              <a:rPr lang="en-US" sz="4400" dirty="0" smtClean="0"/>
              <a:t>Total commitment to God means that Jesus is our sole authority, our guiding light, and our unerring compass. Being committed to Christ means being fruitful: it means being a servant. Our axiom is simple and succinct: “For to me to live is Christ:    </a:t>
            </a:r>
            <a:r>
              <a:rPr lang="en-US" sz="3600" dirty="0" smtClean="0"/>
              <a:t>(Philippians 1:21)</a:t>
            </a:r>
          </a:p>
          <a:p>
            <a:r>
              <a:rPr lang="en-US" sz="3600" dirty="0" err="1" smtClean="0"/>
              <a:t>Gotquestions</a:t>
            </a:r>
            <a:r>
              <a:rPr lang="en-US" sz="3600" dirty="0" smtClean="0"/>
              <a:t>?</a:t>
            </a:r>
            <a:endParaRPr lang="en-US" sz="3600" dirty="0"/>
          </a:p>
        </p:txBody>
      </p:sp>
    </p:spTree>
    <p:extLst>
      <p:ext uri="{BB962C8B-B14F-4D97-AF65-F5344CB8AC3E}">
        <p14:creationId xmlns:p14="http://schemas.microsoft.com/office/powerpoint/2010/main" val="95686796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44000" cy="3785652"/>
          </a:xfrm>
          <a:prstGeom prst="rect">
            <a:avLst/>
          </a:prstGeom>
          <a:noFill/>
        </p:spPr>
        <p:txBody>
          <a:bodyPr wrap="square" rtlCol="0">
            <a:spAutoFit/>
          </a:bodyPr>
          <a:lstStyle/>
          <a:p>
            <a:r>
              <a:rPr lang="en-US" sz="3600" baseline="30000" dirty="0" smtClean="0"/>
              <a:t>46 </a:t>
            </a:r>
            <a:r>
              <a:rPr lang="en-US" sz="3600" dirty="0" smtClean="0"/>
              <a:t>“So why do you keep calling me ‘Lord, Lord!’ when you don’t do what I say? </a:t>
            </a:r>
          </a:p>
          <a:p>
            <a:endParaRPr lang="en-US" sz="3600" dirty="0"/>
          </a:p>
          <a:p>
            <a:r>
              <a:rPr lang="en-US" sz="3600" dirty="0" smtClean="0"/>
              <a:t>The one who says Lord, Lord but does not do what I say is one who does not build on the rock.</a:t>
            </a:r>
            <a:endParaRPr lang="en-US" sz="3600" baseline="30000" dirty="0"/>
          </a:p>
          <a:p>
            <a:endParaRPr lang="en-US" sz="3600" baseline="30000" dirty="0" smtClean="0"/>
          </a:p>
          <a:p>
            <a:r>
              <a:rPr lang="en-US" sz="3600" dirty="0" smtClean="0"/>
              <a:t>                                                                Luke 6:46-49</a:t>
            </a:r>
            <a:endParaRPr lang="en-US" sz="3600" dirty="0"/>
          </a:p>
        </p:txBody>
      </p:sp>
    </p:spTree>
    <p:extLst>
      <p:ext uri="{BB962C8B-B14F-4D97-AF65-F5344CB8AC3E}">
        <p14:creationId xmlns:p14="http://schemas.microsoft.com/office/powerpoint/2010/main" val="222432349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44000" cy="2939266"/>
          </a:xfrm>
          <a:prstGeom prst="rect">
            <a:avLst/>
          </a:prstGeom>
          <a:noFill/>
        </p:spPr>
        <p:txBody>
          <a:bodyPr wrap="square" rtlCol="0">
            <a:spAutoFit/>
          </a:bodyPr>
          <a:lstStyle/>
          <a:p>
            <a:r>
              <a:rPr lang="en-US" sz="3700" baseline="30000" dirty="0"/>
              <a:t>10 </a:t>
            </a:r>
            <a:r>
              <a:rPr lang="en-US" sz="3700" dirty="0"/>
              <a:t>Because of God’s grace to me, I have laid the foundation like an expert builder</a:t>
            </a:r>
            <a:r>
              <a:rPr lang="en-US" sz="3700" dirty="0" smtClean="0"/>
              <a:t>.</a:t>
            </a:r>
          </a:p>
          <a:p>
            <a:endParaRPr lang="en-US" sz="3700" dirty="0"/>
          </a:p>
          <a:p>
            <a:r>
              <a:rPr lang="en-US" sz="3700" dirty="0" smtClean="0"/>
              <a:t> The foundation is laid and is Christ now it’s up to us to build on it.                             1 Corinthians 3:10-13</a:t>
            </a:r>
            <a:endParaRPr lang="en-US" sz="3700" dirty="0"/>
          </a:p>
        </p:txBody>
      </p:sp>
    </p:spTree>
    <p:extLst>
      <p:ext uri="{BB962C8B-B14F-4D97-AF65-F5344CB8AC3E}">
        <p14:creationId xmlns:p14="http://schemas.microsoft.com/office/powerpoint/2010/main" val="128896983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76200"/>
            <a:ext cx="9144000" cy="5632311"/>
          </a:xfrm>
          <a:prstGeom prst="rect">
            <a:avLst/>
          </a:prstGeom>
          <a:noFill/>
        </p:spPr>
        <p:txBody>
          <a:bodyPr wrap="square" rtlCol="0">
            <a:spAutoFit/>
          </a:bodyPr>
          <a:lstStyle/>
          <a:p>
            <a:r>
              <a:rPr lang="en-US" sz="4000" dirty="0" smtClean="0"/>
              <a:t>The building blocks of a firm foundation!</a:t>
            </a:r>
          </a:p>
          <a:p>
            <a:pPr marL="742950" indent="-742950">
              <a:buFont typeface="+mj-lt"/>
              <a:buAutoNum type="arabicPeriod"/>
            </a:pPr>
            <a:r>
              <a:rPr lang="en-US" sz="4000" dirty="0" smtClean="0"/>
              <a:t>Surrender</a:t>
            </a:r>
          </a:p>
          <a:p>
            <a:pPr marL="742950" indent="-742950">
              <a:buFont typeface="+mj-lt"/>
              <a:buAutoNum type="arabicPeriod"/>
            </a:pPr>
            <a:r>
              <a:rPr lang="en-US" sz="4000" dirty="0" smtClean="0"/>
              <a:t>Commitment</a:t>
            </a:r>
          </a:p>
          <a:p>
            <a:pPr marL="742950" indent="-742950">
              <a:buFont typeface="+mj-lt"/>
              <a:buAutoNum type="arabicPeriod"/>
            </a:pPr>
            <a:r>
              <a:rPr lang="en-US" sz="4000" dirty="0" smtClean="0"/>
              <a:t>Humility</a:t>
            </a:r>
          </a:p>
          <a:p>
            <a:pPr marL="742950" indent="-742950">
              <a:buFont typeface="+mj-lt"/>
              <a:buAutoNum type="arabicPeriod"/>
            </a:pPr>
            <a:r>
              <a:rPr lang="en-US" sz="4000" dirty="0" smtClean="0"/>
              <a:t>Endurance</a:t>
            </a:r>
          </a:p>
          <a:p>
            <a:pPr marL="742950" indent="-742950">
              <a:buFont typeface="+mj-lt"/>
              <a:buAutoNum type="arabicPeriod"/>
            </a:pPr>
            <a:r>
              <a:rPr lang="en-US" sz="4000" dirty="0" smtClean="0"/>
              <a:t>A strong</a:t>
            </a:r>
            <a:r>
              <a:rPr lang="en-US" sz="4000" dirty="0">
                <a:solidFill>
                  <a:srgbClr val="FFFFFF"/>
                </a:solidFill>
              </a:rPr>
              <a:t> Finish</a:t>
            </a:r>
            <a:endParaRPr lang="en-US" sz="4000" dirty="0" smtClean="0"/>
          </a:p>
          <a:p>
            <a:pPr marL="742950" indent="-742950">
              <a:buFont typeface="+mj-lt"/>
              <a:buAutoNum type="arabicPeriod"/>
            </a:pPr>
            <a:endParaRPr lang="en-US" sz="4000" dirty="0" smtClean="0"/>
          </a:p>
          <a:p>
            <a:pPr marL="742950" indent="-742950">
              <a:buFont typeface="+mj-lt"/>
              <a:buAutoNum type="arabicPeriod"/>
            </a:pPr>
            <a:endParaRPr lang="en-US" sz="4000" dirty="0" smtClean="0"/>
          </a:p>
          <a:p>
            <a:endParaRPr lang="en-US" sz="4000" dirty="0"/>
          </a:p>
        </p:txBody>
      </p:sp>
    </p:spTree>
    <p:extLst>
      <p:ext uri="{BB962C8B-B14F-4D97-AF65-F5344CB8AC3E}">
        <p14:creationId xmlns:p14="http://schemas.microsoft.com/office/powerpoint/2010/main" val="33864291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heel(1)">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wheel(1)">
                                      <p:cBhvr>
                                        <p:cTn id="12" dur="20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wheel(1)">
                                      <p:cBhvr>
                                        <p:cTn id="17" dur="20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1" fill="hold"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wheel(1)">
                                      <p:cBhvr>
                                        <p:cTn id="22" dur="20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1" presetClass="entr" presetSubtype="1" fill="hold"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wheel(1)">
                                      <p:cBhvr>
                                        <p:cTn id="27" dur="2000"/>
                                        <p:tgtEl>
                                          <p:spTgt spid="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1" presetClass="entr" presetSubtype="1" fill="hold" nodeType="clickEffect">
                                  <p:stCondLst>
                                    <p:cond delay="0"/>
                                  </p:stCondLst>
                                  <p:childTnLst>
                                    <p:set>
                                      <p:cBhvr>
                                        <p:cTn id="31" dur="1" fill="hold">
                                          <p:stCondLst>
                                            <p:cond delay="0"/>
                                          </p:stCondLst>
                                        </p:cTn>
                                        <p:tgtEl>
                                          <p:spTgt spid="2">
                                            <p:txEl>
                                              <p:pRg st="5" end="5"/>
                                            </p:txEl>
                                          </p:spTgt>
                                        </p:tgtEl>
                                        <p:attrNameLst>
                                          <p:attrName>style.visibility</p:attrName>
                                        </p:attrNameLst>
                                      </p:cBhvr>
                                      <p:to>
                                        <p:strVal val="visible"/>
                                      </p:to>
                                    </p:set>
                                    <p:animEffect transition="in" filter="wheel(1)">
                                      <p:cBhvr>
                                        <p:cTn id="32" dur="20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44000" cy="6863417"/>
          </a:xfrm>
          <a:prstGeom prst="rect">
            <a:avLst/>
          </a:prstGeom>
          <a:noFill/>
        </p:spPr>
        <p:txBody>
          <a:bodyPr wrap="square" rtlCol="0">
            <a:spAutoFit/>
          </a:bodyPr>
          <a:lstStyle/>
          <a:p>
            <a:r>
              <a:rPr lang="en-US" sz="4400" dirty="0" smtClean="0"/>
              <a:t>Surrender: to </a:t>
            </a:r>
            <a:r>
              <a:rPr lang="en-US" sz="4400" dirty="0"/>
              <a:t>give oneself up, as into the power of another; submit or yield. </a:t>
            </a:r>
            <a:endParaRPr lang="en-US" sz="4400" dirty="0" smtClean="0"/>
          </a:p>
          <a:p>
            <a:endParaRPr lang="en-US" sz="4400" dirty="0" smtClean="0"/>
          </a:p>
          <a:p>
            <a:pPr lvl="0"/>
            <a:r>
              <a:rPr lang="en-US" sz="4400" dirty="0" smtClean="0">
                <a:solidFill>
                  <a:srgbClr val="FFFFFF"/>
                </a:solidFill>
              </a:rPr>
              <a:t>“The primary cause of unhappiness is rarely the situation you find yourself in but your thoughts about it.”           Anonymous</a:t>
            </a:r>
            <a:endParaRPr lang="en-US" sz="4400" dirty="0">
              <a:solidFill>
                <a:srgbClr val="FFFFFF"/>
              </a:solidFill>
            </a:endParaRPr>
          </a:p>
          <a:p>
            <a:endParaRPr lang="en-US" sz="4400" dirty="0"/>
          </a:p>
          <a:p>
            <a:endParaRPr lang="en-US" sz="4400" dirty="0"/>
          </a:p>
          <a:p>
            <a:endParaRPr lang="en-US" sz="4400" dirty="0" smtClean="0"/>
          </a:p>
          <a:p>
            <a:endParaRPr lang="en-US" sz="4400" dirty="0"/>
          </a:p>
        </p:txBody>
      </p:sp>
    </p:spTree>
    <p:extLst>
      <p:ext uri="{BB962C8B-B14F-4D97-AF65-F5344CB8AC3E}">
        <p14:creationId xmlns:p14="http://schemas.microsoft.com/office/powerpoint/2010/main" val="480332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152400"/>
            <a:ext cx="9144000" cy="5078313"/>
          </a:xfrm>
          <a:prstGeom prst="rect">
            <a:avLst/>
          </a:prstGeom>
          <a:noFill/>
        </p:spPr>
        <p:txBody>
          <a:bodyPr wrap="square" rtlCol="0">
            <a:spAutoFit/>
          </a:bodyPr>
          <a:lstStyle/>
          <a:p>
            <a:r>
              <a:rPr lang="en-US" sz="3600" baseline="30000" dirty="0"/>
              <a:t>3 </a:t>
            </a:r>
            <a:r>
              <a:rPr lang="en-US" sz="3600" dirty="0"/>
              <a:t>We are human, but we don’t wage war as humans do. </a:t>
            </a:r>
            <a:r>
              <a:rPr lang="en-US" sz="3600" baseline="30000" dirty="0"/>
              <a:t>4 [</a:t>
            </a:r>
            <a:r>
              <a:rPr lang="en-US" sz="3600" baseline="30000" dirty="0">
                <a:hlinkClick r:id="rId2" tooltip="See footnote a"/>
              </a:rPr>
              <a:t>a</a:t>
            </a:r>
            <a:r>
              <a:rPr lang="en-US" sz="3600" baseline="30000" dirty="0"/>
              <a:t>]</a:t>
            </a:r>
            <a:r>
              <a:rPr lang="en-US" sz="3600" dirty="0"/>
              <a:t>We use God’s mighty weapons, not worldly weapons, to knock down the strongholds of human reasoning and to destroy false arguments. </a:t>
            </a:r>
            <a:r>
              <a:rPr lang="en-US" sz="3600" baseline="30000" dirty="0"/>
              <a:t>5 </a:t>
            </a:r>
            <a:r>
              <a:rPr lang="en-US" sz="3600" dirty="0"/>
              <a:t>We destroy every proud obstacle that keeps people from knowing God. We capture their rebellious thoughts and teach them to obey Christ. </a:t>
            </a:r>
            <a:r>
              <a:rPr lang="en-US" sz="3600" baseline="30000" dirty="0"/>
              <a:t>6 </a:t>
            </a:r>
            <a:r>
              <a:rPr lang="en-US" sz="3600" dirty="0"/>
              <a:t>And after you have become fully obedient, we will punish everyone who remains disobedient</a:t>
            </a:r>
            <a:r>
              <a:rPr lang="en-US" sz="3600" dirty="0" smtClean="0"/>
              <a:t>.                  2 Corinthians 10:3-6</a:t>
            </a:r>
            <a:endParaRPr lang="en-US" sz="3600" dirty="0"/>
          </a:p>
        </p:txBody>
      </p:sp>
    </p:spTree>
    <p:extLst>
      <p:ext uri="{BB962C8B-B14F-4D97-AF65-F5344CB8AC3E}">
        <p14:creationId xmlns:p14="http://schemas.microsoft.com/office/powerpoint/2010/main" val="34740132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152400"/>
            <a:ext cx="9144000" cy="7478970"/>
          </a:xfrm>
          <a:prstGeom prst="rect">
            <a:avLst/>
          </a:prstGeom>
          <a:noFill/>
        </p:spPr>
        <p:txBody>
          <a:bodyPr wrap="square" rtlCol="0">
            <a:spAutoFit/>
          </a:bodyPr>
          <a:lstStyle/>
          <a:p>
            <a:r>
              <a:rPr lang="en-US" sz="3400" dirty="0"/>
              <a:t>A</a:t>
            </a:r>
            <a:r>
              <a:rPr lang="en-US" sz="3400" dirty="0" smtClean="0"/>
              <a:t>nd </a:t>
            </a:r>
            <a:r>
              <a:rPr lang="en-US" sz="3400" dirty="0"/>
              <a:t>do not go on presenting the members of your body to sin as instruments of unrighteousness; but present yourselves to God as those alive from the dead, and your members as instruments of righteousness to God. </a:t>
            </a:r>
            <a:r>
              <a:rPr lang="en-US" sz="3400" dirty="0" smtClean="0"/>
              <a:t>                        </a:t>
            </a:r>
            <a:r>
              <a:rPr lang="en-US" sz="3400" dirty="0" smtClean="0">
                <a:solidFill>
                  <a:srgbClr val="FFFFFF"/>
                </a:solidFill>
              </a:rPr>
              <a:t>Romans 6:13</a:t>
            </a:r>
          </a:p>
          <a:p>
            <a:endParaRPr lang="en-US" sz="3400" dirty="0">
              <a:solidFill>
                <a:srgbClr val="FFFFFF"/>
              </a:solidFill>
            </a:endParaRPr>
          </a:p>
          <a:p>
            <a:r>
              <a:rPr lang="en-US" sz="3400" dirty="0" smtClean="0"/>
              <a:t>But </a:t>
            </a:r>
            <a:r>
              <a:rPr lang="en-US" sz="3400" dirty="0"/>
              <a:t>now, O LORD, You are our Father, We are the clay, and You our potter; And all of us are the work of Your </a:t>
            </a:r>
            <a:r>
              <a:rPr lang="en-US" sz="3400" dirty="0" smtClean="0"/>
              <a:t>hand</a:t>
            </a:r>
            <a:r>
              <a:rPr lang="en-US" sz="3400" dirty="0">
                <a:solidFill>
                  <a:srgbClr val="FFFFFF"/>
                </a:solidFill>
              </a:rPr>
              <a:t> </a:t>
            </a:r>
            <a:r>
              <a:rPr lang="en-US" sz="3400" dirty="0" smtClean="0">
                <a:solidFill>
                  <a:srgbClr val="FFFFFF"/>
                </a:solidFill>
              </a:rPr>
              <a:t>                                              Isaiah 64:8</a:t>
            </a:r>
          </a:p>
          <a:p>
            <a:endParaRPr lang="en-US" sz="3400" dirty="0" smtClean="0">
              <a:solidFill>
                <a:srgbClr val="FFFFFF"/>
              </a:solidFill>
            </a:endParaRPr>
          </a:p>
          <a:p>
            <a:pPr lvl="0"/>
            <a:r>
              <a:rPr lang="en-US" sz="3400" dirty="0">
                <a:solidFill>
                  <a:srgbClr val="FFFFFF"/>
                </a:solidFill>
              </a:rPr>
              <a:t>"If you would direct your heart right And spread out your hand to Him,     Job 11:13</a:t>
            </a:r>
          </a:p>
          <a:p>
            <a:endParaRPr lang="en-US" sz="3600" dirty="0"/>
          </a:p>
          <a:p>
            <a:endParaRPr lang="en-US" sz="3600" dirty="0"/>
          </a:p>
        </p:txBody>
      </p:sp>
    </p:spTree>
    <p:extLst>
      <p:ext uri="{BB962C8B-B14F-4D97-AF65-F5344CB8AC3E}">
        <p14:creationId xmlns:p14="http://schemas.microsoft.com/office/powerpoint/2010/main" val="22684860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fade">
                                      <p:cBhvr>
                                        <p:cTn id="12" dur="5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animEffect transition="in" filter="fade">
                                      <p:cBhvr>
                                        <p:cTn id="17"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76200"/>
            <a:ext cx="9144000" cy="6247864"/>
          </a:xfrm>
          <a:prstGeom prst="rect">
            <a:avLst/>
          </a:prstGeom>
          <a:noFill/>
        </p:spPr>
        <p:txBody>
          <a:bodyPr wrap="square" rtlCol="0">
            <a:spAutoFit/>
          </a:bodyPr>
          <a:lstStyle/>
          <a:p>
            <a:r>
              <a:rPr lang="en-US" sz="4000" dirty="0"/>
              <a:t>Commitment: the act of committing, pledging, or engaging </a:t>
            </a:r>
            <a:r>
              <a:rPr lang="en-US" sz="4000" dirty="0" smtClean="0"/>
              <a:t>oneself</a:t>
            </a:r>
          </a:p>
          <a:p>
            <a:endParaRPr lang="en-US" sz="4000" dirty="0"/>
          </a:p>
          <a:p>
            <a:r>
              <a:rPr lang="en-US" sz="4000" dirty="0" smtClean="0"/>
              <a:t>Commitment is all about decision and following through!</a:t>
            </a:r>
          </a:p>
          <a:p>
            <a:endParaRPr lang="en-US" sz="4000" dirty="0"/>
          </a:p>
          <a:p>
            <a:r>
              <a:rPr lang="en-US" sz="4000" smtClean="0"/>
              <a:t>Circumstances </a:t>
            </a:r>
            <a:r>
              <a:rPr lang="en-US" sz="4000" dirty="0" smtClean="0"/>
              <a:t>play a huge role.</a:t>
            </a:r>
          </a:p>
          <a:p>
            <a:endParaRPr lang="en-US" sz="4000" dirty="0"/>
          </a:p>
          <a:p>
            <a:endParaRPr lang="en-US" sz="4000" dirty="0"/>
          </a:p>
          <a:p>
            <a:endParaRPr lang="en-US" sz="4000" dirty="0"/>
          </a:p>
        </p:txBody>
      </p:sp>
    </p:spTree>
    <p:extLst>
      <p:ext uri="{BB962C8B-B14F-4D97-AF65-F5344CB8AC3E}">
        <p14:creationId xmlns:p14="http://schemas.microsoft.com/office/powerpoint/2010/main" val="10229245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fade">
                                      <p:cBhvr>
                                        <p:cTn id="12" dur="5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animEffect transition="in" filter="fade">
                                      <p:cBhvr>
                                        <p:cTn id="17"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76200"/>
            <a:ext cx="9144000" cy="5016758"/>
          </a:xfrm>
          <a:prstGeom prst="rect">
            <a:avLst/>
          </a:prstGeom>
          <a:noFill/>
        </p:spPr>
        <p:txBody>
          <a:bodyPr wrap="square" rtlCol="0">
            <a:spAutoFit/>
          </a:bodyPr>
          <a:lstStyle/>
          <a:p>
            <a:endParaRPr lang="en-US" sz="4000" dirty="0"/>
          </a:p>
          <a:p>
            <a:pPr lvl="0"/>
            <a:r>
              <a:rPr lang="en-US" sz="4000" dirty="0" smtClean="0"/>
              <a:t>Commit </a:t>
            </a:r>
            <a:r>
              <a:rPr lang="en-US" sz="4000" dirty="0"/>
              <a:t>your way to the Lord; trust in him, and he will act</a:t>
            </a:r>
            <a:r>
              <a:rPr lang="en-US" sz="4000" dirty="0" smtClean="0"/>
              <a:t>.</a:t>
            </a:r>
            <a:r>
              <a:rPr lang="en-US" sz="4000" b="1" dirty="0">
                <a:solidFill>
                  <a:srgbClr val="FFFFFF"/>
                </a:solidFill>
              </a:rPr>
              <a:t> </a:t>
            </a:r>
            <a:r>
              <a:rPr lang="en-US" sz="4000" b="1" dirty="0" smtClean="0">
                <a:solidFill>
                  <a:srgbClr val="FFFFFF"/>
                </a:solidFill>
              </a:rPr>
              <a:t>                                       </a:t>
            </a:r>
            <a:r>
              <a:rPr lang="en-US" sz="4000" dirty="0" smtClean="0">
                <a:solidFill>
                  <a:srgbClr val="FFFFFF"/>
                </a:solidFill>
              </a:rPr>
              <a:t>Psalm </a:t>
            </a:r>
            <a:r>
              <a:rPr lang="en-US" sz="4000" dirty="0">
                <a:solidFill>
                  <a:srgbClr val="FFFFFF"/>
                </a:solidFill>
              </a:rPr>
              <a:t>37:5 </a:t>
            </a:r>
          </a:p>
          <a:p>
            <a:endParaRPr lang="en-US" sz="4000" dirty="0"/>
          </a:p>
          <a:p>
            <a:pPr lvl="0"/>
            <a:r>
              <a:rPr lang="en-US" sz="4000" dirty="0" smtClean="0"/>
              <a:t>Commit </a:t>
            </a:r>
            <a:r>
              <a:rPr lang="en-US" sz="4000" dirty="0"/>
              <a:t>your work to the LORD, and your plans will be established</a:t>
            </a:r>
            <a:r>
              <a:rPr lang="en-US" sz="4000" dirty="0" smtClean="0"/>
              <a:t>.</a:t>
            </a:r>
            <a:r>
              <a:rPr lang="en-US" sz="4000" b="1" dirty="0">
                <a:solidFill>
                  <a:srgbClr val="FFFFFF"/>
                </a:solidFill>
              </a:rPr>
              <a:t> </a:t>
            </a:r>
            <a:r>
              <a:rPr lang="en-US" sz="4000" b="1" dirty="0" smtClean="0">
                <a:solidFill>
                  <a:srgbClr val="FFFFFF"/>
                </a:solidFill>
              </a:rPr>
              <a:t>                     </a:t>
            </a:r>
            <a:r>
              <a:rPr lang="en-US" sz="4000" dirty="0" smtClean="0">
                <a:solidFill>
                  <a:srgbClr val="FFFFFF"/>
                </a:solidFill>
              </a:rPr>
              <a:t>Proverbs </a:t>
            </a:r>
            <a:r>
              <a:rPr lang="en-US" sz="4000" dirty="0">
                <a:solidFill>
                  <a:srgbClr val="FFFFFF"/>
                </a:solidFill>
              </a:rPr>
              <a:t>16:3 </a:t>
            </a:r>
          </a:p>
          <a:p>
            <a:endParaRPr lang="en-US" sz="4000" dirty="0"/>
          </a:p>
          <a:p>
            <a:endParaRPr lang="en-US" sz="4000" dirty="0"/>
          </a:p>
        </p:txBody>
      </p:sp>
    </p:spTree>
    <p:extLst>
      <p:ext uri="{BB962C8B-B14F-4D97-AF65-F5344CB8AC3E}">
        <p14:creationId xmlns:p14="http://schemas.microsoft.com/office/powerpoint/2010/main" val="29847020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fade">
                                      <p:cBhvr>
                                        <p:cTn id="7" dur="500"/>
                                        <p:tgtEl>
                                          <p:spTgt spid="2">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3" end="3"/>
                                            </p:txEl>
                                          </p:spTgt>
                                        </p:tgtEl>
                                        <p:attrNameLst>
                                          <p:attrName>style.visibility</p:attrName>
                                        </p:attrNameLst>
                                      </p:cBhvr>
                                      <p:to>
                                        <p:strVal val="visible"/>
                                      </p:to>
                                    </p:set>
                                    <p:animEffect transition="in" filter="fade">
                                      <p:cBhvr>
                                        <p:cTn id="12"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Horizon">
  <a:themeElements>
    <a:clrScheme name="Horizon">
      <a:dk1>
        <a:srgbClr val="000000"/>
      </a:dk1>
      <a:lt1>
        <a:srgbClr val="FFFFFF"/>
      </a:lt1>
      <a:dk2>
        <a:srgbClr val="1F2123"/>
      </a:dk2>
      <a:lt2>
        <a:srgbClr val="DC9E1F"/>
      </a:lt2>
      <a:accent1>
        <a:srgbClr val="7E97AD"/>
      </a:accent1>
      <a:accent2>
        <a:srgbClr val="CC8E60"/>
      </a:accent2>
      <a:accent3>
        <a:srgbClr val="7A6A60"/>
      </a:accent3>
      <a:accent4>
        <a:srgbClr val="B4936D"/>
      </a:accent4>
      <a:accent5>
        <a:srgbClr val="67787B"/>
      </a:accent5>
      <a:accent6>
        <a:srgbClr val="9D936F"/>
      </a:accent6>
      <a:hlink>
        <a:srgbClr val="646464"/>
      </a:hlink>
      <a:folHlink>
        <a:srgbClr val="969696"/>
      </a:folHlink>
    </a:clrScheme>
    <a:fontScheme name="Horizon">
      <a:maj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200000"/>
              </a:schemeClr>
            </a:gs>
          </a:gsLst>
          <a:path path="circle">
            <a:fillToRect l="100000" t="100000" r="100000" b="100000"/>
          </a:path>
        </a:gradFill>
        <a:gradFill rotWithShape="1">
          <a:gsLst>
            <a:gs pos="0">
              <a:schemeClr val="phClr">
                <a:shade val="85000"/>
              </a:schemeClr>
            </a:gs>
            <a:gs pos="100000">
              <a:schemeClr val="phClr">
                <a:tint val="90000"/>
                <a:alpha val="100000"/>
                <a:satMod val="20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2924" dir="5400000" rotWithShape="0">
              <a:srgbClr val="000000">
                <a:alpha val="40000"/>
              </a:srgbClr>
            </a:outerShdw>
          </a:effectLst>
        </a:effectStyle>
        <a:effectStyle>
          <a:effectLst>
            <a:outerShdw blurRad="50800" dist="25400" dir="5400000" rotWithShape="0">
              <a:srgbClr val="000000">
                <a:alpha val="40000"/>
              </a:srgbClr>
            </a:outerShdw>
          </a:effectLst>
          <a:scene3d>
            <a:camera prst="orthographicFront">
              <a:rot lat="0" lon="0" rev="0"/>
            </a:camera>
            <a:lightRig rig="flat" dir="t">
              <a:rot lat="0" lon="0" rev="3600000"/>
            </a:lightRig>
          </a:scene3d>
          <a:sp3d prstMaterial="flat">
            <a:bevelT w="34925" h="47625" prst="coolSlant"/>
          </a:sp3d>
        </a:effectStyle>
      </a:effectStyleLst>
      <a:bgFillStyleLst>
        <a:solidFill>
          <a:schemeClr val="phClr"/>
        </a:solidFill>
        <a:gradFill rotWithShape="1">
          <a:gsLst>
            <a:gs pos="0">
              <a:schemeClr val="phClr">
                <a:tint val="96000"/>
                <a:shade val="100000"/>
                <a:alpha val="100000"/>
                <a:satMod val="140000"/>
              </a:schemeClr>
            </a:gs>
            <a:gs pos="31000">
              <a:schemeClr val="phClr">
                <a:tint val="100000"/>
                <a:shade val="90000"/>
                <a:alpha val="100000"/>
              </a:schemeClr>
            </a:gs>
            <a:gs pos="100000">
              <a:schemeClr val="phClr">
                <a:tint val="100000"/>
                <a:shade val="80000"/>
                <a:alpha val="100000"/>
              </a:schemeClr>
            </a:gs>
          </a:gsLst>
          <a:lin ang="5400000" scaled="0"/>
        </a:gradFill>
        <a:gradFill rotWithShape="1">
          <a:gsLst>
            <a:gs pos="0">
              <a:schemeClr val="phClr">
                <a:tint val="96000"/>
                <a:shade val="100000"/>
                <a:alpha val="100000"/>
                <a:satMod val="180000"/>
              </a:schemeClr>
            </a:gs>
            <a:gs pos="41000">
              <a:schemeClr val="phClr">
                <a:tint val="100000"/>
                <a:shade val="100000"/>
                <a:alpha val="100000"/>
                <a:satMod val="150000"/>
              </a:schemeClr>
            </a:gs>
            <a:gs pos="100000">
              <a:schemeClr val="phClr">
                <a:tint val="100000"/>
                <a:shade val="65000"/>
                <a:alpha val="100000"/>
              </a:schemeClr>
            </a:gs>
          </a:gsLst>
          <a:path path="circle">
            <a:fillToRect l="50000" t="80000" r="100000" b="10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Horizon</Template>
  <TotalTime>351</TotalTime>
  <Words>325</Words>
  <Application>Microsoft Office PowerPoint</Application>
  <PresentationFormat>On-screen Show (4:3)</PresentationFormat>
  <Paragraphs>40</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Horizon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Clifford Chavez</dc:creator>
  <cp:lastModifiedBy>Clifford Chavez</cp:lastModifiedBy>
  <cp:revision>19</cp:revision>
  <cp:lastPrinted>2016-05-01T13:42:25Z</cp:lastPrinted>
  <dcterms:created xsi:type="dcterms:W3CDTF">2016-04-12T14:55:14Z</dcterms:created>
  <dcterms:modified xsi:type="dcterms:W3CDTF">2016-05-01T13:42:40Z</dcterms:modified>
</cp:coreProperties>
</file>